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73" r:id="rId4"/>
    <p:sldId id="264" r:id="rId5"/>
    <p:sldId id="263" r:id="rId6"/>
    <p:sldId id="266" r:id="rId7"/>
    <p:sldId id="267" r:id="rId8"/>
    <p:sldId id="272" r:id="rId9"/>
    <p:sldId id="271" r:id="rId10"/>
    <p:sldId id="269" r:id="rId11"/>
    <p:sldId id="270" r:id="rId12"/>
    <p:sldId id="268" r:id="rId13"/>
    <p:sldId id="262" r:id="rId14"/>
    <p:sldId id="257" r:id="rId15"/>
    <p:sldId id="258" r:id="rId16"/>
    <p:sldId id="259" r:id="rId17"/>
    <p:sldId id="260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FF11A-5FB5-E979-1D1F-245CF8B05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2D416-4031-941D-6F33-5B00E0DBC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FF1B4-F1A0-A1CD-BE00-7A8C061F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E61D2-66A1-FB4D-773B-ABCFA42B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72A-86DC-2488-05FA-724DE7BB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35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1DDC-5C6D-46D3-651C-F0D31A44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4E0DB-7390-B00F-E49C-FEF3B636D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FC97-4BDC-0C26-1F06-EE8024E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AD827-99F8-D4AE-FC06-2D465727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6C27-D792-2C33-851A-389645BC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346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55E69-E7F6-3A48-A94F-9C75222EB8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1E370-DA56-AA78-A203-33FA9214C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DEFD6-3F83-8EE2-2C63-83592899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44D02-6EAA-E697-7C25-D6230CF35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B4026-06EC-A893-5E50-C47B2EBC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97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E194-B1BE-541B-8B54-BDAF0CAF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043B9-F198-D2EE-1D52-E5C08217A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0392E-3E58-EE07-3501-E48B4698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AD9BE-D9E0-B286-3B82-32AC601D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A43EC-C10D-33E4-A0DF-32F17007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088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2B0D-18A5-44CF-C0FB-9406EAE0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A1E5B-AC5D-844A-B3C6-8B6EB0313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3071A-FBEE-8A4B-7532-93FF3827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A8734-C49D-79D5-6687-12FE694AF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AC1EE-4BD8-907D-01EC-93BA863F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986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4483-0D8E-71EF-8472-E3CB988D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D1723-476A-B10E-625A-F5C341B1D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E4404-00E2-3A98-7A53-2E123161E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30A33-B9A1-9C73-6666-F8F5933D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837A8-85BE-C67C-BF7F-9667CE96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DB2A5-4CF7-784F-A4F3-66BCC832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345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6E6D-B702-8B06-B85D-1E524840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B32E0-6459-7289-F794-211515078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25F04-7358-7E84-F752-B930C9183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3EC279-EED7-EC4C-0CCC-394AD6D61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9A371-2680-4D4F-6B16-69E738F65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CBD465-DEC5-7F56-2C3C-C9B91416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8071C6-87EA-73A6-51F1-7E0275CD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03438-97A3-EFE2-BFEC-DCAC0129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687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D461-DFCA-F9A9-A225-DDE3CCC9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983B1-ACB7-F123-DE26-7C1393433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3B491-5FC5-14AC-C25D-CA567148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5C5A9-71C2-1870-73B8-D14A6799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505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B0C84-B745-321B-EBCB-4214790F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96928A-EC42-C7EC-9F43-09869992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8CD31-E7D8-A109-8C00-FDDDD5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56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2590-9F90-58A0-BF58-9EABD7D3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5481F-BF4B-0BA5-06E5-03E9819DC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4D3D2-FE16-1DE2-7B9C-CC0A0A99D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C2E7B-76F0-F379-F788-B4987F5F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75E6D-D8BA-6531-7249-5C04F234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0B443-15FC-5C3C-0109-28FCFBC2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017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AA2A-197A-FE49-4DD7-B725D4BD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2AEDDE-712F-3541-ED43-CE41CB5DC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9EC4B-464A-ED0F-B85E-221FFC03C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95643-8C50-FDC2-9D78-D6A20252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952C7-DAAB-AF64-3D17-9DB1C84C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0B74A-D055-8302-07BE-A091352D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20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15007-96AE-33F9-7A12-6747C52DC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2D190-1799-D1C7-2323-3A2230A00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907D6-025C-E019-AFEC-2C3DF98DE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F6C9-64C5-4A88-9C46-00E8165F309B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6B395-F21A-5C46-9D7D-9DD83FF6D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2D5BA-BBBC-91F6-DD84-ABF246921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52DAD-92AB-43A1-9A41-802B20593E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983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7AD32B-B4C8-AF36-D464-B97EF04B5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983" y="1355362"/>
            <a:ext cx="4824548" cy="388719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975619-BA2C-C51B-F02B-06DC6E8305E3}"/>
              </a:ext>
            </a:extLst>
          </p:cNvPr>
          <p:cNvSpPr/>
          <p:nvPr/>
        </p:nvSpPr>
        <p:spPr>
          <a:xfrm rot="4301604">
            <a:off x="3643173" y="3159503"/>
            <a:ext cx="704395" cy="5673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F0744-52F9-9D6D-CD58-10F65F1803B5}"/>
              </a:ext>
            </a:extLst>
          </p:cNvPr>
          <p:cNvSpPr txBox="1"/>
          <p:nvPr/>
        </p:nvSpPr>
        <p:spPr>
          <a:xfrm>
            <a:off x="762049" y="592182"/>
            <a:ext cx="323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4/834 Point Nepean Rd Rosebud</a:t>
            </a:r>
          </a:p>
        </p:txBody>
      </p:sp>
    </p:spTree>
    <p:extLst>
      <p:ext uri="{BB962C8B-B14F-4D97-AF65-F5344CB8AC3E}">
        <p14:creationId xmlns:p14="http://schemas.microsoft.com/office/powerpoint/2010/main" val="8162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985EB-0D89-8E7F-BF2F-834B2471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826" y="0"/>
            <a:ext cx="859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0E80-2E09-448E-C3A5-BBAC5311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3FFF9-3B8F-E09A-9F5D-8CD3B3759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D1FAF-FDE1-358D-260A-36D5CE6D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7086"/>
            <a:ext cx="544310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D0712-14C9-BACF-0069-615B06F5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8" y="87086"/>
            <a:ext cx="5480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9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8EE107-096F-C8AF-8291-8D3A78ED6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3" y="458379"/>
            <a:ext cx="6361391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17328-D5D6-D5F1-9AEB-47876B33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434" y="78378"/>
            <a:ext cx="283811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B3F7A-3051-00C8-7FDC-A5E2A7F58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202" y="871292"/>
            <a:ext cx="2334655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898D53-1086-5CA8-FCB0-15EC0387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25028" y="-1522141"/>
            <a:ext cx="6857999" cy="9902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1A566D-2E5D-BEB4-8D88-EA1767770F40}"/>
              </a:ext>
            </a:extLst>
          </p:cNvPr>
          <p:cNvSpPr txBox="1"/>
          <p:nvPr/>
        </p:nvSpPr>
        <p:spPr>
          <a:xfrm>
            <a:off x="818606" y="391886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05025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34DE-F6DC-AFDF-44CB-8620FE3A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FC0BE-9F7F-B132-2E7E-91AB41331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BA3C4-746C-C89E-8373-8FB432708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1" y="9047"/>
            <a:ext cx="11584017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B728-3B82-F0CA-6BB1-02188CF5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62F50-0219-2144-4281-5A65B2330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511EB-6F3E-9835-7A0D-6BD2C1BD7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70" y="0"/>
            <a:ext cx="11392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9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3717E-119F-4FAD-AB38-66640731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797AF-546C-2813-21E6-3A795D004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E2304-2108-DFA4-C859-FA134F232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23337"/>
            <a:ext cx="11631648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2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55F34-3CE7-FEDD-8A37-8AFC5426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CC06A-5761-8E6D-E711-73D1E24DE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28296-7546-CE5B-717B-3A80F3DD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8" y="4284"/>
            <a:ext cx="11564964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91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A1C8-0C74-59CD-2907-483E5C8A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2A045-5EE4-3D81-223E-CDE8FF343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3E383-EB90-FBA7-5DAB-43D6323D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85" y="0"/>
            <a:ext cx="11467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D4CB1-DBA5-FFD7-6571-07E16B341E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3D5F1-BFA6-1F0F-7360-5F3B797652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00DED-7D88-D841-E9B4-1F6C2676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40" y="0"/>
            <a:ext cx="1104952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B411F6-892A-226D-DBF4-1691F9108043}"/>
              </a:ext>
            </a:extLst>
          </p:cNvPr>
          <p:cNvSpPr/>
          <p:nvPr/>
        </p:nvSpPr>
        <p:spPr>
          <a:xfrm>
            <a:off x="5207726" y="4737463"/>
            <a:ext cx="78377" cy="2264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95D2E0-8890-AD05-15EE-2489865786A4}"/>
              </a:ext>
            </a:extLst>
          </p:cNvPr>
          <p:cNvSpPr/>
          <p:nvPr/>
        </p:nvSpPr>
        <p:spPr>
          <a:xfrm rot="18787441">
            <a:off x="2434047" y="3107767"/>
            <a:ext cx="78377" cy="2264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376D1-AC15-2348-57C4-AB1721BF2032}"/>
              </a:ext>
            </a:extLst>
          </p:cNvPr>
          <p:cNvSpPr txBox="1"/>
          <p:nvPr/>
        </p:nvSpPr>
        <p:spPr>
          <a:xfrm>
            <a:off x="2539111" y="2944576"/>
            <a:ext cx="67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CCTV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4E5EE-82F0-2D15-723D-6DA526A1EC0A}"/>
              </a:ext>
            </a:extLst>
          </p:cNvPr>
          <p:cNvSpPr txBox="1"/>
          <p:nvPr/>
        </p:nvSpPr>
        <p:spPr>
          <a:xfrm>
            <a:off x="4454863" y="4389009"/>
            <a:ext cx="946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Video Door Bell</a:t>
            </a:r>
          </a:p>
        </p:txBody>
      </p:sp>
    </p:spTree>
    <p:extLst>
      <p:ext uri="{BB962C8B-B14F-4D97-AF65-F5344CB8AC3E}">
        <p14:creationId xmlns:p14="http://schemas.microsoft.com/office/powerpoint/2010/main" val="266261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plant, garden, stone&#10;&#10;Description automatically generated">
            <a:extLst>
              <a:ext uri="{FF2B5EF4-FFF2-40B4-BE49-F238E27FC236}">
                <a16:creationId xmlns:a16="http://schemas.microsoft.com/office/drawing/2014/main" id="{4B0233E2-6902-A7B0-7CF5-D8CCA5BC0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2789" y="988423"/>
            <a:ext cx="6183084" cy="4711338"/>
          </a:xfrm>
        </p:spPr>
      </p:pic>
      <p:pic>
        <p:nvPicPr>
          <p:cNvPr id="7" name="Picture 6" descr="A picture containing step, stone&#10;&#10;Description automatically generated">
            <a:extLst>
              <a:ext uri="{FF2B5EF4-FFF2-40B4-BE49-F238E27FC236}">
                <a16:creationId xmlns:a16="http://schemas.microsoft.com/office/drawing/2014/main" id="{F2495F9D-862B-4C6A-6D44-04EE41403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1131" y="857250"/>
            <a:ext cx="6183084" cy="51435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4A8CE-4A9B-0DC7-EE9C-46A1D14619FC}"/>
              </a:ext>
            </a:extLst>
          </p:cNvPr>
          <p:cNvCxnSpPr>
            <a:cxnSpLocks/>
          </p:cNvCxnSpPr>
          <p:nvPr/>
        </p:nvCxnSpPr>
        <p:spPr>
          <a:xfrm flipV="1">
            <a:off x="7454537" y="2508069"/>
            <a:ext cx="1776549" cy="4354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987FA-AFC9-4D30-F46C-FBADFFE68FD2}"/>
              </a:ext>
            </a:extLst>
          </p:cNvPr>
          <p:cNvSpPr txBox="1"/>
          <p:nvPr/>
        </p:nvSpPr>
        <p:spPr>
          <a:xfrm>
            <a:off x="5913120" y="2689053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New Window</a:t>
            </a:r>
          </a:p>
          <a:p>
            <a:r>
              <a:rPr lang="en-AU" sz="1400" dirty="0">
                <a:solidFill>
                  <a:srgbClr val="FF0000"/>
                </a:solidFill>
              </a:rPr>
              <a:t>Location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F86AD4-88AC-0C29-CD81-BE9E3B269D5A}"/>
              </a:ext>
            </a:extLst>
          </p:cNvPr>
          <p:cNvCxnSpPr>
            <a:cxnSpLocks/>
          </p:cNvCxnSpPr>
          <p:nvPr/>
        </p:nvCxnSpPr>
        <p:spPr>
          <a:xfrm>
            <a:off x="9622971" y="1301932"/>
            <a:ext cx="627018" cy="3181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07A4CC2-AABB-F632-57E4-C36A3FE39ADC}"/>
              </a:ext>
            </a:extLst>
          </p:cNvPr>
          <p:cNvSpPr txBox="1"/>
          <p:nvPr/>
        </p:nvSpPr>
        <p:spPr>
          <a:xfrm>
            <a:off x="8782595" y="655601"/>
            <a:ext cx="1539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Delete Window</a:t>
            </a:r>
          </a:p>
          <a:p>
            <a:r>
              <a:rPr lang="en-AU" sz="1400" dirty="0">
                <a:solidFill>
                  <a:srgbClr val="FF0000"/>
                </a:solidFill>
              </a:rPr>
              <a:t>Backfill with Bricks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888F91-E3BD-0D18-3EB7-17BA07CC11C3}"/>
              </a:ext>
            </a:extLst>
          </p:cNvPr>
          <p:cNvSpPr/>
          <p:nvPr/>
        </p:nvSpPr>
        <p:spPr>
          <a:xfrm rot="18787441">
            <a:off x="7600109" y="2474959"/>
            <a:ext cx="69756" cy="14358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E32910-C2B1-0C8B-0B59-16D6419E87EB}"/>
              </a:ext>
            </a:extLst>
          </p:cNvPr>
          <p:cNvSpPr txBox="1"/>
          <p:nvPr/>
        </p:nvSpPr>
        <p:spPr>
          <a:xfrm>
            <a:off x="7028746" y="2167419"/>
            <a:ext cx="568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CCTV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E96AFC-4C52-B92C-E75A-DCF4B372C5F9}"/>
              </a:ext>
            </a:extLst>
          </p:cNvPr>
          <p:cNvCxnSpPr>
            <a:cxnSpLocks/>
          </p:cNvCxnSpPr>
          <p:nvPr/>
        </p:nvCxnSpPr>
        <p:spPr>
          <a:xfrm flipH="1">
            <a:off x="2167700" y="1763596"/>
            <a:ext cx="588643" cy="1251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3B2A4D-4CF7-C96E-AE40-8DD8116148A5}"/>
              </a:ext>
            </a:extLst>
          </p:cNvPr>
          <p:cNvSpPr txBox="1"/>
          <p:nvPr/>
        </p:nvSpPr>
        <p:spPr>
          <a:xfrm>
            <a:off x="2270446" y="739775"/>
            <a:ext cx="18938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New Window</a:t>
            </a:r>
          </a:p>
          <a:p>
            <a:r>
              <a:rPr lang="en-AU" sz="1400" dirty="0">
                <a:solidFill>
                  <a:srgbClr val="FF0000"/>
                </a:solidFill>
              </a:rPr>
              <a:t>Location. Backfill infill with lining boards same as the front</a:t>
            </a:r>
          </a:p>
          <a:p>
            <a:endParaRPr lang="en-AU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1886F6-FABB-A5B9-B834-644393FC0DCC}"/>
              </a:ext>
            </a:extLst>
          </p:cNvPr>
          <p:cNvCxnSpPr>
            <a:cxnSpLocks/>
          </p:cNvCxnSpPr>
          <p:nvPr/>
        </p:nvCxnSpPr>
        <p:spPr>
          <a:xfrm>
            <a:off x="1953641" y="1536554"/>
            <a:ext cx="112183" cy="18701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582867-4799-5DE8-5665-BAEEDF8C77C1}"/>
              </a:ext>
            </a:extLst>
          </p:cNvPr>
          <p:cNvCxnSpPr>
            <a:cxnSpLocks/>
          </p:cNvCxnSpPr>
          <p:nvPr/>
        </p:nvCxnSpPr>
        <p:spPr>
          <a:xfrm>
            <a:off x="1851765" y="1461003"/>
            <a:ext cx="109811" cy="21008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F988A4-B241-7200-4528-F27A57D593D3}"/>
              </a:ext>
            </a:extLst>
          </p:cNvPr>
          <p:cNvCxnSpPr>
            <a:cxnSpLocks/>
          </p:cNvCxnSpPr>
          <p:nvPr/>
        </p:nvCxnSpPr>
        <p:spPr>
          <a:xfrm>
            <a:off x="1894212" y="1461003"/>
            <a:ext cx="47799" cy="755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9D5B755-B314-527A-27FF-9EEE0C771381}"/>
              </a:ext>
            </a:extLst>
          </p:cNvPr>
          <p:cNvSpPr/>
          <p:nvPr/>
        </p:nvSpPr>
        <p:spPr>
          <a:xfrm>
            <a:off x="1270887" y="387532"/>
            <a:ext cx="355125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FFDF0E-D3EB-256B-645B-548F853050AF}"/>
              </a:ext>
            </a:extLst>
          </p:cNvPr>
          <p:cNvCxnSpPr>
            <a:cxnSpLocks/>
          </p:cNvCxnSpPr>
          <p:nvPr/>
        </p:nvCxnSpPr>
        <p:spPr>
          <a:xfrm flipH="1" flipV="1">
            <a:off x="1973206" y="2491440"/>
            <a:ext cx="783137" cy="2343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5A88200-14AF-FB4C-FE5A-5A45D9F7E261}"/>
              </a:ext>
            </a:extLst>
          </p:cNvPr>
          <p:cNvSpPr txBox="1"/>
          <p:nvPr/>
        </p:nvSpPr>
        <p:spPr>
          <a:xfrm>
            <a:off x="2797766" y="2621281"/>
            <a:ext cx="1893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New door</a:t>
            </a:r>
          </a:p>
          <a:p>
            <a:endParaRPr lang="en-AU" sz="14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B848E5-F447-3771-58E8-0F2C92668895}"/>
              </a:ext>
            </a:extLst>
          </p:cNvPr>
          <p:cNvSpPr txBox="1"/>
          <p:nvPr/>
        </p:nvSpPr>
        <p:spPr>
          <a:xfrm>
            <a:off x="527710" y="1394264"/>
            <a:ext cx="1351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Wall Mounted Outdoor Split System Unit</a:t>
            </a:r>
          </a:p>
        </p:txBody>
      </p:sp>
    </p:spTree>
    <p:extLst>
      <p:ext uri="{BB962C8B-B14F-4D97-AF65-F5344CB8AC3E}">
        <p14:creationId xmlns:p14="http://schemas.microsoft.com/office/powerpoint/2010/main" val="342694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898D53-1086-5CA8-FCB0-15EC0387E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25028" y="-1522141"/>
            <a:ext cx="6857999" cy="99022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6883FD-9586-6D30-D1FD-7EED9A3C0D0B}"/>
              </a:ext>
            </a:extLst>
          </p:cNvPr>
          <p:cNvSpPr/>
          <p:nvPr/>
        </p:nvSpPr>
        <p:spPr>
          <a:xfrm>
            <a:off x="6096000" y="2422768"/>
            <a:ext cx="1673402" cy="8111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B03399-57AE-6007-7B6A-9F163D25F14E}"/>
              </a:ext>
            </a:extLst>
          </p:cNvPr>
          <p:cNvSpPr/>
          <p:nvPr/>
        </p:nvSpPr>
        <p:spPr>
          <a:xfrm>
            <a:off x="6096000" y="676656"/>
            <a:ext cx="4008120" cy="1700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123C01-867C-BE8E-0EA3-2151C3E44B1A}"/>
              </a:ext>
            </a:extLst>
          </p:cNvPr>
          <p:cNvCxnSpPr/>
          <p:nvPr/>
        </p:nvCxnSpPr>
        <p:spPr>
          <a:xfrm>
            <a:off x="10136653" y="775602"/>
            <a:ext cx="0" cy="5577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ED33DC-1F52-41C0-E914-D13EAD9A4C2B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8100060" y="676656"/>
            <a:ext cx="1163" cy="17007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AE7C53B-41D6-61CA-E17F-A0F7E44D6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517" y="1127573"/>
            <a:ext cx="75031" cy="213088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760EE3-54B2-4EDB-747B-D9FDBFAEDDBE}"/>
              </a:ext>
            </a:extLst>
          </p:cNvPr>
          <p:cNvCxnSpPr>
            <a:cxnSpLocks/>
          </p:cNvCxnSpPr>
          <p:nvPr/>
        </p:nvCxnSpPr>
        <p:spPr>
          <a:xfrm>
            <a:off x="6103032" y="2409708"/>
            <a:ext cx="17912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CD81257-93DA-F918-9D5A-15C4F9AB1ABE}"/>
              </a:ext>
            </a:extLst>
          </p:cNvPr>
          <p:cNvSpPr/>
          <p:nvPr/>
        </p:nvSpPr>
        <p:spPr>
          <a:xfrm>
            <a:off x="6114347" y="2455037"/>
            <a:ext cx="456735" cy="7789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Euro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4562D-4A2B-B0DF-A765-86DB035C22D8}"/>
              </a:ext>
            </a:extLst>
          </p:cNvPr>
          <p:cNvSpPr/>
          <p:nvPr/>
        </p:nvSpPr>
        <p:spPr>
          <a:xfrm>
            <a:off x="6571879" y="2455037"/>
            <a:ext cx="281767" cy="523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4E4C83-7ABC-CD77-CEA7-93836A7EDA2B}"/>
              </a:ext>
            </a:extLst>
          </p:cNvPr>
          <p:cNvSpPr/>
          <p:nvPr/>
        </p:nvSpPr>
        <p:spPr>
          <a:xfrm>
            <a:off x="6853646" y="2455037"/>
            <a:ext cx="348343" cy="5232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E9D158-887C-D09E-899A-43463AD483D3}"/>
              </a:ext>
            </a:extLst>
          </p:cNvPr>
          <p:cNvSpPr/>
          <p:nvPr/>
        </p:nvSpPr>
        <p:spPr>
          <a:xfrm>
            <a:off x="7226145" y="2481389"/>
            <a:ext cx="511213" cy="6792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542F04-016F-C2F7-8C62-8FC4C476BC06}"/>
              </a:ext>
            </a:extLst>
          </p:cNvPr>
          <p:cNvCxnSpPr>
            <a:cxnSpLocks/>
          </p:cNvCxnSpPr>
          <p:nvPr/>
        </p:nvCxnSpPr>
        <p:spPr>
          <a:xfrm flipH="1">
            <a:off x="5403412" y="3197764"/>
            <a:ext cx="66005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7FC643-39E2-8AEC-36D0-657921FF0C4C}"/>
              </a:ext>
            </a:extLst>
          </p:cNvPr>
          <p:cNvSpPr/>
          <p:nvPr/>
        </p:nvSpPr>
        <p:spPr>
          <a:xfrm>
            <a:off x="6884129" y="2475892"/>
            <a:ext cx="282564" cy="4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A97451-6290-E723-15C3-22958B552779}"/>
              </a:ext>
            </a:extLst>
          </p:cNvPr>
          <p:cNvSpPr/>
          <p:nvPr/>
        </p:nvSpPr>
        <p:spPr>
          <a:xfrm>
            <a:off x="6586278" y="2460031"/>
            <a:ext cx="1172999" cy="3092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CE8AF5-B859-437B-A3EF-DD916052D02D}"/>
              </a:ext>
            </a:extLst>
          </p:cNvPr>
          <p:cNvSpPr txBox="1"/>
          <p:nvPr/>
        </p:nvSpPr>
        <p:spPr>
          <a:xfrm>
            <a:off x="330346" y="869828"/>
            <a:ext cx="22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Proposed Floor Layout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D9A565-AC87-50E6-5A5A-5A04AD4DD839}"/>
              </a:ext>
            </a:extLst>
          </p:cNvPr>
          <p:cNvSpPr/>
          <p:nvPr/>
        </p:nvSpPr>
        <p:spPr>
          <a:xfrm>
            <a:off x="2743199" y="676656"/>
            <a:ext cx="3320267" cy="2460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D4D118-DCD8-F041-E23B-F56EBA500F03}"/>
              </a:ext>
            </a:extLst>
          </p:cNvPr>
          <p:cNvSpPr/>
          <p:nvPr/>
        </p:nvSpPr>
        <p:spPr>
          <a:xfrm rot="5400000">
            <a:off x="7037212" y="3272936"/>
            <a:ext cx="3858676" cy="22751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8FF188-5B7B-02AE-4CB7-B3F914EEF315}"/>
              </a:ext>
            </a:extLst>
          </p:cNvPr>
          <p:cNvSpPr/>
          <p:nvPr/>
        </p:nvSpPr>
        <p:spPr>
          <a:xfrm>
            <a:off x="1645546" y="3215127"/>
            <a:ext cx="6113731" cy="3143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1E064A8-1BC3-4402-BD0F-B305B87BD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063463" y="598596"/>
            <a:ext cx="4105721" cy="18772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2272EBC-73EE-534C-92CE-102D4C11B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11702" y="1989586"/>
            <a:ext cx="1644969" cy="66154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383B3F-B2D4-EA42-5E06-FA594C959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818855" y="2480645"/>
            <a:ext cx="1490608" cy="6954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F38089-C2BF-DB82-F874-95821643C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160529" y="3137067"/>
            <a:ext cx="1240832" cy="927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ECC351E-2115-AA37-AC13-0A7427D08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219156" y="3005564"/>
            <a:ext cx="1160071" cy="8673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26A7C0B-0BA7-1FBC-8C05-4E4ED3930FFD}"/>
              </a:ext>
            </a:extLst>
          </p:cNvPr>
          <p:cNvSpPr/>
          <p:nvPr/>
        </p:nvSpPr>
        <p:spPr>
          <a:xfrm>
            <a:off x="6571082" y="1685400"/>
            <a:ext cx="1066834" cy="63151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03249B0-3892-FB66-C967-579CDF2A2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930057" y="6398131"/>
            <a:ext cx="771633" cy="79068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3129C4B-9E15-9E21-592B-C91BC609013D}"/>
              </a:ext>
            </a:extLst>
          </p:cNvPr>
          <p:cNvSpPr/>
          <p:nvPr/>
        </p:nvSpPr>
        <p:spPr>
          <a:xfrm>
            <a:off x="3750189" y="6477276"/>
            <a:ext cx="653143" cy="286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78923A-03EE-F083-85F0-B7AAC071799E}"/>
              </a:ext>
            </a:extLst>
          </p:cNvPr>
          <p:cNvSpPr txBox="1"/>
          <p:nvPr/>
        </p:nvSpPr>
        <p:spPr>
          <a:xfrm>
            <a:off x="6779805" y="1836320"/>
            <a:ext cx="7842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870 x 1275 </a:t>
            </a:r>
            <a:r>
              <a:rPr lang="en-AU" sz="800" dirty="0" err="1"/>
              <a:t>velux</a:t>
            </a:r>
            <a:r>
              <a:rPr lang="en-AU" sz="800" dirty="0"/>
              <a:t> skylight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C3C8D3-EB68-9972-38A1-CC2664D0E9B3}"/>
              </a:ext>
            </a:extLst>
          </p:cNvPr>
          <p:cNvSpPr txBox="1"/>
          <p:nvPr/>
        </p:nvSpPr>
        <p:spPr>
          <a:xfrm>
            <a:off x="6589942" y="3255026"/>
            <a:ext cx="1130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Euro Laundry 2 x cupboard doors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52AF80-CB59-AD01-886D-F240780B3EB6}"/>
              </a:ext>
            </a:extLst>
          </p:cNvPr>
          <p:cNvSpPr txBox="1"/>
          <p:nvPr/>
        </p:nvSpPr>
        <p:spPr>
          <a:xfrm>
            <a:off x="6102685" y="2763581"/>
            <a:ext cx="522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600 Pantry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205153-94D5-A0AE-CA3B-A80E0932F0F8}"/>
              </a:ext>
            </a:extLst>
          </p:cNvPr>
          <p:cNvSpPr txBox="1"/>
          <p:nvPr/>
        </p:nvSpPr>
        <p:spPr>
          <a:xfrm>
            <a:off x="3650419" y="6003564"/>
            <a:ext cx="1130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Split system Back to Back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E55735-604F-832D-A6D2-F4DE1B84FFBF}"/>
              </a:ext>
            </a:extLst>
          </p:cNvPr>
          <p:cNvSpPr txBox="1"/>
          <p:nvPr/>
        </p:nvSpPr>
        <p:spPr>
          <a:xfrm>
            <a:off x="6288383" y="6124400"/>
            <a:ext cx="1130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New Window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FF378D-CF5C-6A69-758A-C993CA3E6BC7}"/>
              </a:ext>
            </a:extLst>
          </p:cNvPr>
          <p:cNvSpPr txBox="1"/>
          <p:nvPr/>
        </p:nvSpPr>
        <p:spPr>
          <a:xfrm>
            <a:off x="9370718" y="1906861"/>
            <a:ext cx="1130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New Window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B34600-AC5B-FA30-4F3C-B9DE8CEEC217}"/>
              </a:ext>
            </a:extLst>
          </p:cNvPr>
          <p:cNvSpPr txBox="1"/>
          <p:nvPr/>
        </p:nvSpPr>
        <p:spPr>
          <a:xfrm>
            <a:off x="5020174" y="6124400"/>
            <a:ext cx="1130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New Door </a:t>
            </a:r>
          </a:p>
        </p:txBody>
      </p:sp>
    </p:spTree>
    <p:extLst>
      <p:ext uri="{BB962C8B-B14F-4D97-AF65-F5344CB8AC3E}">
        <p14:creationId xmlns:p14="http://schemas.microsoft.com/office/powerpoint/2010/main" val="1315383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11E4-C112-7968-6204-9E03D98B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5E17E-5BA2-E93B-5FA0-67FFB88C6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6F6A6-A63E-D2F7-C0C3-387C9CC1A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08" y="785443"/>
            <a:ext cx="10631384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926E-FED1-2C24-52A5-E037B2C7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C8F8-CCE0-2236-05C9-9C469786A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FD3A6-334B-7F7F-34FF-4DA67CDDB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170995"/>
            <a:ext cx="10926700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362B2-8288-BBF8-D4EE-ECDD3E164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983" y="670560"/>
            <a:ext cx="9797143" cy="5535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A4090-88BE-2FE6-2EE0-0912A72F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40" y="170995"/>
            <a:ext cx="10174120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5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4BE1-1440-0AA6-C8AE-C5E7B055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34FD2-B569-D31F-B341-948AD852A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2FD0A-BF68-BEA2-3540-02F54C59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00" y="0"/>
            <a:ext cx="11010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0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5479-5571-4EEF-0276-E6B174A4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C5DC0-538E-C302-B55C-37BD98618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69E6F-A695-F027-6254-45BF37D58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7" y="0"/>
            <a:ext cx="1095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62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69</Words>
  <Application>Microsoft Office PowerPoint</Application>
  <PresentationFormat>Widescreen</PresentationFormat>
  <Paragraphs>23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Sash Kacevski</dc:creator>
  <cp:lastModifiedBy>Sash Kacevski</cp:lastModifiedBy>
  <cp:revision>2</cp:revision>
  <dcterms:created xsi:type="dcterms:W3CDTF">2023-01-30T12:12:03Z</dcterms:created>
  <dcterms:modified xsi:type="dcterms:W3CDTF">2023-01-30T13:40:29Z</dcterms:modified>
</cp:coreProperties>
</file>